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9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4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4.png"/><Relationship Id="rId7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9.png"/><Relationship Id="rId9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7.png"/><Relationship Id="rId5" Type="http://schemas.openxmlformats.org/officeDocument/2006/relationships/image" Target="../media/image34.png"/><Relationship Id="rId10" Type="http://schemas.openxmlformats.org/officeDocument/2006/relationships/image" Target="../media/image56.png"/><Relationship Id="rId4" Type="http://schemas.openxmlformats.org/officeDocument/2006/relationships/image" Target="../media/image32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4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7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76162" y="-1152889"/>
            <a:ext cx="5310748" cy="2721510"/>
            <a:chOff x="12576162" y="-1152889"/>
            <a:chExt cx="5310748" cy="2721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080000">
              <a:off x="12576162" y="-1152889"/>
              <a:ext cx="5310748" cy="27215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838" y="4295426"/>
            <a:ext cx="6344437" cy="17634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4318" y="6110442"/>
            <a:ext cx="6490976" cy="597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37415" y="1210257"/>
            <a:ext cx="8665878" cy="8503277"/>
            <a:chOff x="8637415" y="1210257"/>
            <a:chExt cx="8665878" cy="85032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415" y="1210257"/>
              <a:ext cx="8665878" cy="850327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912" y="3498217"/>
            <a:ext cx="4202744" cy="1248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322771" y="6159492"/>
            <a:ext cx="6339549" cy="4435786"/>
            <a:chOff x="-4322771" y="6159492"/>
            <a:chExt cx="6339549" cy="44357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180000">
              <a:off x="-4322771" y="6159492"/>
              <a:ext cx="6339549" cy="4435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211" y="2468488"/>
            <a:ext cx="10308516" cy="8696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296" y="3273496"/>
            <a:ext cx="7171256" cy="497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344" y="4298297"/>
            <a:ext cx="12981736" cy="32152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3202" y="8302297"/>
            <a:ext cx="15231146" cy="13820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972" y="8297165"/>
            <a:ext cx="1233466" cy="959339"/>
            <a:chOff x="210972" y="8297165"/>
            <a:chExt cx="1233466" cy="959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972" y="8297165"/>
              <a:ext cx="1233466" cy="95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307917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4287" y="2961524"/>
            <a:ext cx="4096843" cy="660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834" y="2059685"/>
            <a:ext cx="7676706" cy="7676706"/>
            <a:chOff x="291834" y="2059685"/>
            <a:chExt cx="7676706" cy="767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834" y="2059685"/>
              <a:ext cx="7676706" cy="767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00" y="3913900"/>
            <a:ext cx="6219850" cy="4388033"/>
            <a:chOff x="1090400" y="3913900"/>
            <a:chExt cx="6219850" cy="43880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400" y="3913900"/>
              <a:ext cx="6219850" cy="43880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287" y="4162544"/>
            <a:ext cx="5761890" cy="11260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7144" y="6944963"/>
            <a:ext cx="5746214" cy="11260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94287" y="8476392"/>
            <a:ext cx="4853481" cy="6403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4287" y="5616335"/>
            <a:ext cx="6463128" cy="1126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2391755" cy="1218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722" y="1987089"/>
            <a:ext cx="7676706" cy="7676706"/>
            <a:chOff x="1534722" y="1987089"/>
            <a:chExt cx="7676706" cy="767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22" y="1987089"/>
              <a:ext cx="7676706" cy="767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0114" y="419349"/>
            <a:ext cx="5453804" cy="9616817"/>
            <a:chOff x="4180114" y="419349"/>
            <a:chExt cx="5453804" cy="9616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0114" y="419349"/>
              <a:ext cx="5453804" cy="9616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2857" y="396492"/>
            <a:ext cx="5184003" cy="9639674"/>
            <a:chOff x="10422857" y="396492"/>
            <a:chExt cx="5184003" cy="96396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2857" y="396492"/>
              <a:ext cx="5184003" cy="963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2391755" cy="12189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4722" y="1987089"/>
            <a:ext cx="7676706" cy="7676706"/>
            <a:chOff x="1534722" y="1987089"/>
            <a:chExt cx="7676706" cy="76767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722" y="1987089"/>
              <a:ext cx="7676706" cy="767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11351" y="419349"/>
            <a:ext cx="5443481" cy="9616817"/>
            <a:chOff x="4211351" y="419349"/>
            <a:chExt cx="5443481" cy="96168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1351" y="419349"/>
              <a:ext cx="5443481" cy="9616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4286" y="419349"/>
            <a:ext cx="5483428" cy="9616817"/>
            <a:chOff x="10674286" y="419349"/>
            <a:chExt cx="5483428" cy="96168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4286" y="419349"/>
              <a:ext cx="5483428" cy="96168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4039108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8316" y="2538954"/>
            <a:ext cx="13978754" cy="16541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677" y="4298297"/>
            <a:ext cx="15477041" cy="26055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4986" y="7185281"/>
            <a:ext cx="4485574" cy="735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4876" y="7064315"/>
            <a:ext cx="1233466" cy="959339"/>
            <a:chOff x="194876" y="7064315"/>
            <a:chExt cx="1233466" cy="9593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876" y="7064315"/>
              <a:ext cx="1233466" cy="9593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7037" y="2146792"/>
            <a:ext cx="1601012" cy="728012"/>
            <a:chOff x="427037" y="2146792"/>
            <a:chExt cx="1601012" cy="7280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240000">
              <a:off x="427037" y="2146792"/>
              <a:ext cx="1601012" cy="7280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45714" y="6378561"/>
            <a:ext cx="10242322" cy="3907153"/>
            <a:chOff x="6445714" y="6378561"/>
            <a:chExt cx="10242322" cy="39071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5714" y="6378561"/>
              <a:ext cx="10242322" cy="390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4039108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321" y="2538492"/>
            <a:ext cx="15522889" cy="6615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1">
            <a:extLst>
              <a:ext uri="{FF2B5EF4-FFF2-40B4-BE49-F238E27FC236}">
                <a16:creationId xmlns:a16="http://schemas.microsoft.com/office/drawing/2014/main" id="{B2151AF0-0D0D-D9D3-461F-AD7BE9FE9C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45420"/>
            <a:ext cx="4039108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349" y="4531401"/>
            <a:ext cx="9627740" cy="4500701"/>
            <a:chOff x="1367349" y="4531401"/>
            <a:chExt cx="9627740" cy="45007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349" y="4531401"/>
              <a:ext cx="9627740" cy="45007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8666" y="212528"/>
            <a:ext cx="10089034" cy="3924615"/>
            <a:chOff x="5538666" y="212528"/>
            <a:chExt cx="10089034" cy="39246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8666" y="212528"/>
              <a:ext cx="10089034" cy="392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95090" y="4000000"/>
            <a:ext cx="4589676" cy="6171429"/>
            <a:chOff x="10995090" y="4000000"/>
            <a:chExt cx="4589676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5090" y="4000000"/>
              <a:ext cx="458967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4039108" cy="1236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9178" y="2652778"/>
            <a:ext cx="11932565" cy="6541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532" y="2656857"/>
            <a:ext cx="511868" cy="752061"/>
            <a:chOff x="578532" y="2656857"/>
            <a:chExt cx="511868" cy="7520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32" y="2656857"/>
              <a:ext cx="511868" cy="752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532" y="4373495"/>
            <a:ext cx="511868" cy="752061"/>
            <a:chOff x="578532" y="4373495"/>
            <a:chExt cx="511868" cy="7520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32" y="4373495"/>
              <a:ext cx="511868" cy="752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532" y="6185184"/>
            <a:ext cx="511868" cy="752061"/>
            <a:chOff x="578532" y="6185184"/>
            <a:chExt cx="511868" cy="752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32" y="6185184"/>
              <a:ext cx="511868" cy="752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532" y="7851531"/>
            <a:ext cx="511868" cy="752061"/>
            <a:chOff x="578532" y="7851531"/>
            <a:chExt cx="511868" cy="7520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32" y="7851531"/>
              <a:ext cx="511868" cy="752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5932641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8532" y="2656857"/>
            <a:ext cx="511868" cy="752061"/>
            <a:chOff x="578532" y="2656857"/>
            <a:chExt cx="511868" cy="7520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32" y="2656857"/>
              <a:ext cx="511868" cy="7520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8532" y="4373495"/>
            <a:ext cx="511868" cy="752061"/>
            <a:chOff x="578532" y="4373495"/>
            <a:chExt cx="511868" cy="752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32" y="4373495"/>
              <a:ext cx="511868" cy="752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532" y="6185184"/>
            <a:ext cx="511868" cy="752061"/>
            <a:chOff x="578532" y="6185184"/>
            <a:chExt cx="511868" cy="7520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32" y="6185184"/>
              <a:ext cx="511868" cy="752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8532" y="7851531"/>
            <a:ext cx="511868" cy="752061"/>
            <a:chOff x="578532" y="7851531"/>
            <a:chExt cx="511868" cy="752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32" y="7851531"/>
              <a:ext cx="511868" cy="752061"/>
            </a:xfrm>
            <a:prstGeom prst="rect">
              <a:avLst/>
            </a:prstGeom>
          </p:spPr>
        </p:pic>
      </p:grpSp>
      <p:pic>
        <p:nvPicPr>
          <p:cNvPr id="18" name="내용 개체 틀 6">
            <a:extLst>
              <a:ext uri="{FF2B5EF4-FFF2-40B4-BE49-F238E27FC236}">
                <a16:creationId xmlns:a16="http://schemas.microsoft.com/office/drawing/2014/main" id="{05F43A2A-2B0A-3651-B336-E0A1EDE3D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50194"/>
            <a:ext cx="7818151" cy="53413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860D86A-E427-50B0-30D5-EFFB8162F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681" y="2182651"/>
            <a:ext cx="9911049" cy="71518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CB81CC-1ABB-C7DD-03A9-91E46FCD3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2095500"/>
            <a:ext cx="5970170" cy="769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0890" y="4101395"/>
            <a:ext cx="4319188" cy="4319188"/>
            <a:chOff x="2420890" y="4101395"/>
            <a:chExt cx="4319188" cy="4319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0890" y="4101395"/>
              <a:ext cx="4319188" cy="43191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742" y="609239"/>
            <a:ext cx="3495717" cy="17979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95759" y="3374708"/>
            <a:ext cx="2169450" cy="2169450"/>
            <a:chOff x="3495759" y="3374708"/>
            <a:chExt cx="2169450" cy="21694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5759" y="3374708"/>
              <a:ext cx="2169450" cy="21694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3739" y="4644377"/>
            <a:ext cx="1236481" cy="3784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12588" y="3663131"/>
            <a:ext cx="5505858" cy="4038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0753" y="3139277"/>
            <a:ext cx="4074475" cy="5550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70981" y="3620190"/>
            <a:ext cx="835276" cy="957446"/>
            <a:chOff x="4170981" y="3620190"/>
            <a:chExt cx="835276" cy="9574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0981" y="3620190"/>
              <a:ext cx="835276" cy="957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19442" y="5176264"/>
            <a:ext cx="2169450" cy="2169450"/>
            <a:chOff x="5419442" y="5176264"/>
            <a:chExt cx="2169450" cy="21694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9442" y="5176264"/>
              <a:ext cx="2169450" cy="21694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8996" y="6445930"/>
            <a:ext cx="1511548" cy="603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3965" y="5176264"/>
            <a:ext cx="2169450" cy="2169450"/>
            <a:chOff x="1553965" y="5176264"/>
            <a:chExt cx="2169450" cy="21694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3965" y="5176264"/>
              <a:ext cx="2169450" cy="216945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1206" y="6441254"/>
            <a:ext cx="1317214" cy="6307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95759" y="7000301"/>
            <a:ext cx="2169450" cy="2169450"/>
            <a:chOff x="3495759" y="7000301"/>
            <a:chExt cx="2169450" cy="21694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5759" y="7000301"/>
              <a:ext cx="2169450" cy="21694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56568" y="8269968"/>
            <a:ext cx="1383653" cy="3784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12588" y="5199702"/>
            <a:ext cx="6138125" cy="10096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00753" y="4675848"/>
            <a:ext cx="7353579" cy="55507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12588" y="6730797"/>
            <a:ext cx="5757630" cy="7067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00753" y="6206943"/>
            <a:ext cx="4930818" cy="5550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12588" y="8267369"/>
            <a:ext cx="6342887" cy="70672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00753" y="7743515"/>
            <a:ext cx="3740056" cy="5550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15883" y="5539673"/>
            <a:ext cx="1025549" cy="768218"/>
            <a:chOff x="6015883" y="5539673"/>
            <a:chExt cx="1025549" cy="7682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15883" y="5539673"/>
              <a:ext cx="1025549" cy="768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46493" y="5339668"/>
            <a:ext cx="924468" cy="1059489"/>
            <a:chOff x="2146493" y="5339668"/>
            <a:chExt cx="924468" cy="10594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46493" y="5339668"/>
              <a:ext cx="924468" cy="10594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68735" y="7022140"/>
            <a:ext cx="1477008" cy="1477008"/>
            <a:chOff x="3768735" y="7022140"/>
            <a:chExt cx="1477008" cy="14770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68735" y="7022140"/>
              <a:ext cx="1477008" cy="1477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0E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22771" y="6159492"/>
            <a:ext cx="6339549" cy="4435786"/>
            <a:chOff x="-4322771" y="6159492"/>
            <a:chExt cx="6339549" cy="443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180000">
              <a:off x="-4322771" y="6159492"/>
              <a:ext cx="6339549" cy="443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76162" y="-1152889"/>
            <a:ext cx="5310748" cy="2721510"/>
            <a:chOff x="12576162" y="-1152889"/>
            <a:chExt cx="5310748" cy="27215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080000">
              <a:off x="12576162" y="-1152889"/>
              <a:ext cx="5310748" cy="27215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4062" y="2060367"/>
            <a:ext cx="5662820" cy="14235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8634" y="4208034"/>
            <a:ext cx="1903501" cy="11411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8634" y="5706730"/>
            <a:ext cx="3482329" cy="11246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8634" y="7205415"/>
            <a:ext cx="3363405" cy="1124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1263" y="4208034"/>
            <a:ext cx="4623586" cy="11246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31263" y="5706730"/>
            <a:ext cx="3964434" cy="11246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31263" y="7205415"/>
            <a:ext cx="3726577" cy="11246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31263" y="8704100"/>
            <a:ext cx="2154958" cy="11411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 cstate="print"/>
          <a:srcRect t="33967" r="9952"/>
          <a:stretch/>
        </p:blipFill>
        <p:spPr>
          <a:xfrm>
            <a:off x="997306" y="850379"/>
            <a:ext cx="1864858" cy="816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8844" y="1667089"/>
            <a:ext cx="14019048" cy="7590560"/>
            <a:chOff x="1908844" y="1667089"/>
            <a:chExt cx="14019048" cy="759056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8844" y="1667089"/>
              <a:ext cx="14019048" cy="75905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12DAB795-EB14-5979-6C17-6F2112AF9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24100"/>
            <a:ext cx="6186488" cy="13334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5B849D-445B-4D6E-7369-D22CC8287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0" y="4228872"/>
            <a:ext cx="5468184" cy="2895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0DB3AC-30B7-A20D-643D-4A57043B1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276" y="267923"/>
            <a:ext cx="5269075" cy="36897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3DA444-E265-3B16-AD12-AF8C05CF4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8313" y="3957637"/>
            <a:ext cx="5511740" cy="3050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CFD1DC-80C4-9624-F278-1C927F145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49200" y="1895475"/>
            <a:ext cx="2714625" cy="857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578E64-1D25-3C46-70F5-C1344207C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953" y="3501210"/>
            <a:ext cx="6217455" cy="30625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469CD8-A622-9050-7293-B1E3069A2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1122" y="3176359"/>
            <a:ext cx="5655867" cy="27291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2E9468C-9F94-C9C3-094F-6202736C37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3343" y="6686779"/>
            <a:ext cx="5553455" cy="3197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F44A8E-0226-A5EC-14D8-4062D75078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5179" y="6423372"/>
            <a:ext cx="4209193" cy="2758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C75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7351" y="3486447"/>
            <a:ext cx="3674833" cy="8298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42981" y="8915563"/>
            <a:ext cx="5664710" cy="2740303"/>
            <a:chOff x="10642981" y="8915563"/>
            <a:chExt cx="5664710" cy="27403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0642981" y="8915563"/>
              <a:ext cx="5664710" cy="2740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506243" y="5341609"/>
            <a:ext cx="6677248" cy="4672074"/>
            <a:chOff x="-4506243" y="5341609"/>
            <a:chExt cx="6677248" cy="4672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-4506243" y="5341609"/>
              <a:ext cx="6677248" cy="4672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5816" y="-954132"/>
            <a:ext cx="5310748" cy="2721510"/>
            <a:chOff x="13265816" y="-954132"/>
            <a:chExt cx="5310748" cy="27215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080000">
              <a:off x="13265816" y="-954132"/>
              <a:ext cx="5310748" cy="27215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02362" y="2227733"/>
            <a:ext cx="4202744" cy="1248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23363" y="6978103"/>
            <a:ext cx="6490966" cy="5977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5742" y="3883590"/>
            <a:ext cx="10525374" cy="28675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31680"/>
            <a:ext cx="18298137" cy="7791302"/>
            <a:chOff x="0" y="2531680"/>
            <a:chExt cx="18298137" cy="7791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1680"/>
              <a:ext cx="18298137" cy="77913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742" y="609239"/>
            <a:ext cx="1419746" cy="12189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82498" y="3320049"/>
            <a:ext cx="4804490" cy="12587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667" y="6371525"/>
            <a:ext cx="3338871" cy="30111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831" y="5057716"/>
            <a:ext cx="1914096" cy="1004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1613" y="5149145"/>
            <a:ext cx="1923620" cy="9948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1212" y="5057716"/>
            <a:ext cx="1923620" cy="9948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03946" y="5057716"/>
            <a:ext cx="1923620" cy="994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7449" y="6371525"/>
            <a:ext cx="3338871" cy="29929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87049" y="6302954"/>
            <a:ext cx="2582090" cy="29044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89783" y="6302954"/>
            <a:ext cx="2996671" cy="29410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9114" y="4777682"/>
            <a:ext cx="17296885" cy="85606"/>
            <a:chOff x="-673184" y="4777682"/>
            <a:chExt cx="17950955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73184" y="4777682"/>
              <a:ext cx="17950955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9114" y="9668566"/>
            <a:ext cx="17387979" cy="45719"/>
            <a:chOff x="-582090" y="9668567"/>
            <a:chExt cx="17950955" cy="3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82090" y="9668567"/>
              <a:ext cx="17950955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36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382" y="2491346"/>
            <a:ext cx="13902878" cy="8513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5417" y="2491170"/>
            <a:ext cx="511868" cy="752061"/>
            <a:chOff x="715417" y="2491170"/>
            <a:chExt cx="511868" cy="7520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17" y="2491170"/>
              <a:ext cx="511868" cy="752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05636" y="5718989"/>
            <a:ext cx="12337423" cy="4612439"/>
            <a:chOff x="4805636" y="5718989"/>
            <a:chExt cx="12337423" cy="46124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05636" y="5718989"/>
              <a:ext cx="12337423" cy="461243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382" y="3602531"/>
            <a:ext cx="12519392" cy="8513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5415" y="3621434"/>
            <a:ext cx="511868" cy="752061"/>
            <a:chOff x="715415" y="3621434"/>
            <a:chExt cx="511868" cy="752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15" y="3621434"/>
              <a:ext cx="511868" cy="7520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382" y="4809642"/>
            <a:ext cx="8477897" cy="8513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5415" y="4828544"/>
            <a:ext cx="511868" cy="752061"/>
            <a:chOff x="715415" y="4828544"/>
            <a:chExt cx="511868" cy="7520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415" y="4828544"/>
              <a:ext cx="511868" cy="752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1015" y="5836460"/>
            <a:ext cx="11552381" cy="4333714"/>
            <a:chOff x="5221015" y="5836460"/>
            <a:chExt cx="11552381" cy="4333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1015" y="5836460"/>
              <a:ext cx="11552381" cy="433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36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6907" y="2958440"/>
            <a:ext cx="12587792" cy="1605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8532" y="3033105"/>
            <a:ext cx="511868" cy="752061"/>
            <a:chOff x="578532" y="3033105"/>
            <a:chExt cx="511868" cy="7520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32" y="3033105"/>
              <a:ext cx="511868" cy="75206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7049" y="5936906"/>
            <a:ext cx="9697558" cy="8773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7049" y="7153744"/>
            <a:ext cx="12519272" cy="8955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5049" y="5142857"/>
            <a:ext cx="1601012" cy="728012"/>
            <a:chOff x="12065049" y="5142857"/>
            <a:chExt cx="1601012" cy="7280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5049" y="5142857"/>
              <a:ext cx="1601012" cy="728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5539013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B3AC501-6F6B-9902-1FC0-618CE3B3C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32" y="2376922"/>
            <a:ext cx="5341204" cy="51813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52B768-7249-F0AD-3A12-3005D20C6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85" y="3120972"/>
            <a:ext cx="5069211" cy="6556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2D4DD0-F661-1DE5-D030-8C6F0C783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701" y="2059701"/>
            <a:ext cx="8687900" cy="11262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AB5D67-A879-C918-CF1F-CAD68AC7C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3191352"/>
            <a:ext cx="8991600" cy="6309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43039A-6761-72E2-CF32-B3A4957F9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4938" y="4247181"/>
            <a:ext cx="7129277" cy="3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36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133" y="2335021"/>
            <a:ext cx="4358333" cy="7688501"/>
            <a:chOff x="690133" y="2335021"/>
            <a:chExt cx="4358333" cy="76885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133" y="2335021"/>
              <a:ext cx="4358333" cy="76885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24497" y="2335021"/>
            <a:ext cx="4379257" cy="7725411"/>
            <a:chOff x="5324497" y="2335021"/>
            <a:chExt cx="4379257" cy="77254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4497" y="2335021"/>
              <a:ext cx="4379257" cy="77254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77508" y="3243231"/>
            <a:ext cx="511868" cy="752061"/>
            <a:chOff x="10277508" y="3243231"/>
            <a:chExt cx="511868" cy="7520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77508" y="3243231"/>
              <a:ext cx="511868" cy="75206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8192" y="3007392"/>
            <a:ext cx="3485928" cy="11260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8938" y="5600737"/>
            <a:ext cx="7085812" cy="22236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368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383" y="3308183"/>
            <a:ext cx="14338078" cy="8513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8532" y="3621434"/>
            <a:ext cx="511868" cy="752061"/>
            <a:chOff x="578532" y="3621434"/>
            <a:chExt cx="511868" cy="75206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32" y="3621434"/>
              <a:ext cx="511868" cy="75206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9385" y="5422574"/>
            <a:ext cx="7287316" cy="8513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1131" y="5441473"/>
            <a:ext cx="511868" cy="752061"/>
            <a:chOff x="601131" y="5441473"/>
            <a:chExt cx="511868" cy="752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131" y="5441473"/>
              <a:ext cx="511868" cy="7520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385" y="7593998"/>
            <a:ext cx="7739507" cy="8513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8532" y="7612902"/>
            <a:ext cx="511868" cy="752061"/>
            <a:chOff x="578532" y="7612902"/>
            <a:chExt cx="511868" cy="752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32" y="7612902"/>
              <a:ext cx="511868" cy="7520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9469" y="4138062"/>
            <a:ext cx="6200399" cy="4973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2324" y="6292353"/>
            <a:ext cx="7400913" cy="5068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9467" y="8489677"/>
            <a:ext cx="10293303" cy="5698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0742" y="609239"/>
            <a:ext cx="3645479" cy="12189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24922" y="4341858"/>
            <a:ext cx="2198587" cy="98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257345" y="-37267"/>
            <a:ext cx="1059906" cy="10322981"/>
            <a:chOff x="17257345" y="-37267"/>
            <a:chExt cx="1059906" cy="103229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7345" y="-37267"/>
              <a:ext cx="1059906" cy="103229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211" y="2468488"/>
            <a:ext cx="12289478" cy="8791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296" y="3273492"/>
            <a:ext cx="9691627" cy="4973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344" y="4310830"/>
            <a:ext cx="15280784" cy="26706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1773" y="7594831"/>
            <a:ext cx="13991289" cy="13454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0810" y="7657496"/>
            <a:ext cx="1233466" cy="959339"/>
            <a:chOff x="290810" y="7657496"/>
            <a:chExt cx="1233466" cy="959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810" y="7657496"/>
              <a:ext cx="1233466" cy="959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연 지수</cp:lastModifiedBy>
  <cp:revision>10</cp:revision>
  <dcterms:created xsi:type="dcterms:W3CDTF">2022-12-14T00:03:43Z</dcterms:created>
  <dcterms:modified xsi:type="dcterms:W3CDTF">2022-12-13T15:21:46Z</dcterms:modified>
</cp:coreProperties>
</file>